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738" r:id="rId1"/>
    <p:sldMasterId id="2147483822" r:id="rId2"/>
    <p:sldMasterId id="2147483810" r:id="rId3"/>
    <p:sldMasterId id="2147483798" r:id="rId4"/>
    <p:sldMasterId id="2147483786" r:id="rId5"/>
    <p:sldMasterId id="2147483774" r:id="rId6"/>
    <p:sldMasterId id="2147483762" r:id="rId7"/>
  </p:sldMasterIdLst>
  <p:notesMasterIdLst>
    <p:notesMasterId r:id="rId9"/>
  </p:notesMasterIdLst>
  <p:handoutMasterIdLst>
    <p:handoutMasterId r:id="rId10"/>
  </p:handoutMasterIdLst>
  <p:sldIdLst>
    <p:sldId id="296" r:id="rId8"/>
  </p:sldIdLst>
  <p:sldSz cx="9144000" cy="5143500" type="screen16x9"/>
  <p:notesSz cx="7102475" cy="938847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087C729-B9BB-4976-B0A3-335CE036C15B}">
          <p14:sldIdLst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51" userDrawn="1">
          <p15:clr>
            <a:srgbClr val="A4A3A4"/>
          </p15:clr>
        </p15:guide>
        <p15:guide id="2" pos="288" userDrawn="1">
          <p15:clr>
            <a:srgbClr val="A4A3A4"/>
          </p15:clr>
        </p15:guide>
        <p15:guide id="3" pos="727" userDrawn="1">
          <p15:clr>
            <a:srgbClr val="A4A3A4"/>
          </p15:clr>
        </p15:guide>
        <p15:guide id="4" pos="5029" userDrawn="1">
          <p15:clr>
            <a:srgbClr val="A4A3A4"/>
          </p15:clr>
        </p15:guide>
        <p15:guide id="5" pos="431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nieder, Carolin GIZ LB" initials="SCGL" lastIdx="5" clrIdx="0">
    <p:extLst>
      <p:ext uri="{19B8F6BF-5375-455C-9EA6-DF929625EA0E}">
        <p15:presenceInfo xmlns:p15="http://schemas.microsoft.com/office/powerpoint/2012/main" userId="Schnieder, Carolin GIZ LB" providerId="None"/>
      </p:ext>
    </p:extLst>
  </p:cmAuthor>
  <p:cmAuthor id="2" name="Carolin Schnieder" initials="CS" lastIdx="3" clrIdx="1">
    <p:extLst>
      <p:ext uri="{19B8F6BF-5375-455C-9EA6-DF929625EA0E}">
        <p15:presenceInfo xmlns:p15="http://schemas.microsoft.com/office/powerpoint/2012/main" userId="Carolin Schnieder" providerId="None"/>
      </p:ext>
    </p:extLst>
  </p:cmAuthor>
  <p:cmAuthor id="3" name="Susan Leichtweiss" initials="SL" lastIdx="1" clrIdx="2">
    <p:extLst>
      <p:ext uri="{19B8F6BF-5375-455C-9EA6-DF929625EA0E}">
        <p15:presenceInfo xmlns:p15="http://schemas.microsoft.com/office/powerpoint/2012/main" userId="Susan Leichtweis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BCD"/>
    <a:srgbClr val="7F7F7F"/>
    <a:srgbClr val="243E90"/>
    <a:srgbClr val="B0B8BA"/>
    <a:srgbClr val="D0CBC1"/>
    <a:srgbClr val="003399"/>
    <a:srgbClr val="D5240F"/>
    <a:srgbClr val="BDE7FE"/>
    <a:srgbClr val="FFCC00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05965B-120B-4D67-A41F-0D950E8D2127}" v="29" dt="2020-07-29T14:24:57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07" autoAdjust="0"/>
    <p:restoredTop sz="91345" autoAdjust="0"/>
  </p:normalViewPr>
  <p:slideViewPr>
    <p:cSldViewPr snapToGrid="0">
      <p:cViewPr varScale="1">
        <p:scale>
          <a:sx n="67" d="100"/>
          <a:sy n="67" d="100"/>
        </p:scale>
        <p:origin x="72" y="438"/>
      </p:cViewPr>
      <p:guideLst>
        <p:guide orient="horz" pos="2951"/>
        <p:guide pos="288"/>
        <p:guide pos="727"/>
        <p:guide pos="5029"/>
        <p:guide pos="43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0416"/>
    </p:cViewPr>
  </p:sorterViewPr>
  <p:notesViewPr>
    <p:cSldViewPr snapToGrid="0">
      <p:cViewPr varScale="1">
        <p:scale>
          <a:sx n="85" d="100"/>
          <a:sy n="85" d="100"/>
        </p:scale>
        <p:origin x="3822" y="90"/>
      </p:cViewPr>
      <p:guideLst>
        <p:guide orient="horz" pos="2957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arina Lotzen" userId="b1d04679-bb67-42db-a1b2-4d82c0f2e1f8" providerId="ADAL" clId="{4E05965B-120B-4D67-A41F-0D950E8D2127}"/>
    <pc:docChg chg="custSel modSld modMainMaster">
      <pc:chgData name="Katharina Lotzen" userId="b1d04679-bb67-42db-a1b2-4d82c0f2e1f8" providerId="ADAL" clId="{4E05965B-120B-4D67-A41F-0D950E8D2127}" dt="2020-07-29T14:24:57.095" v="28" actId="1076"/>
      <pc:docMkLst>
        <pc:docMk/>
      </pc:docMkLst>
      <pc:sldChg chg="addSp delSp modSp">
        <pc:chgData name="Katharina Lotzen" userId="b1d04679-bb67-42db-a1b2-4d82c0f2e1f8" providerId="ADAL" clId="{4E05965B-120B-4D67-A41F-0D950E8D2127}" dt="2020-07-29T14:24:57.095" v="28" actId="1076"/>
        <pc:sldMkLst>
          <pc:docMk/>
          <pc:sldMk cId="4104250622" sldId="296"/>
        </pc:sldMkLst>
        <pc:picChg chg="mod">
          <ac:chgData name="Katharina Lotzen" userId="b1d04679-bb67-42db-a1b2-4d82c0f2e1f8" providerId="ADAL" clId="{4E05965B-120B-4D67-A41F-0D950E8D2127}" dt="2020-07-29T14:24:54.165" v="27" actId="1076"/>
          <ac:picMkLst>
            <pc:docMk/>
            <pc:sldMk cId="4104250622" sldId="296"/>
            <ac:picMk id="10" creationId="{8FE69792-CB4C-40E5-B0F6-0E24468CF5A8}"/>
          </ac:picMkLst>
        </pc:picChg>
        <pc:picChg chg="add del mod">
          <ac:chgData name="Katharina Lotzen" userId="b1d04679-bb67-42db-a1b2-4d82c0f2e1f8" providerId="ADAL" clId="{4E05965B-120B-4D67-A41F-0D950E8D2127}" dt="2020-07-29T14:23:36.466" v="17" actId="478"/>
          <ac:picMkLst>
            <pc:docMk/>
            <pc:sldMk cId="4104250622" sldId="296"/>
            <ac:picMk id="11" creationId="{0F18DB65-721C-4056-ABF0-0E4F16CCC4A9}"/>
          </ac:picMkLst>
        </pc:picChg>
        <pc:picChg chg="mod">
          <ac:chgData name="Katharina Lotzen" userId="b1d04679-bb67-42db-a1b2-4d82c0f2e1f8" providerId="ADAL" clId="{4E05965B-120B-4D67-A41F-0D950E8D2127}" dt="2020-07-29T14:24:57.095" v="28" actId="1076"/>
          <ac:picMkLst>
            <pc:docMk/>
            <pc:sldMk cId="4104250622" sldId="296"/>
            <ac:picMk id="12" creationId="{E5624B8C-DDED-4B78-A647-CD503D39EF1C}"/>
          </ac:picMkLst>
        </pc:picChg>
        <pc:picChg chg="del mod">
          <ac:chgData name="Katharina Lotzen" userId="b1d04679-bb67-42db-a1b2-4d82c0f2e1f8" providerId="ADAL" clId="{4E05965B-120B-4D67-A41F-0D950E8D2127}" dt="2020-07-29T14:23:38.621" v="18" actId="478"/>
          <ac:picMkLst>
            <pc:docMk/>
            <pc:sldMk cId="4104250622" sldId="296"/>
            <ac:picMk id="14" creationId="{ABC7DBC4-6736-430B-8AFF-E4AA0593C2BA}"/>
          </ac:picMkLst>
        </pc:picChg>
        <pc:picChg chg="add mod">
          <ac:chgData name="Katharina Lotzen" userId="b1d04679-bb67-42db-a1b2-4d82c0f2e1f8" providerId="ADAL" clId="{4E05965B-120B-4D67-A41F-0D950E8D2127}" dt="2020-07-29T14:23:55.105" v="24" actId="1076"/>
          <ac:picMkLst>
            <pc:docMk/>
            <pc:sldMk cId="4104250622" sldId="296"/>
            <ac:picMk id="15" creationId="{6D5AFEA8-116B-4EE9-A742-8FA693EA5E69}"/>
          </ac:picMkLst>
        </pc:picChg>
      </pc:sldChg>
      <pc:sldMasterChg chg="addSp delSp modSp">
        <pc:chgData name="Katharina Lotzen" userId="b1d04679-bb67-42db-a1b2-4d82c0f2e1f8" providerId="ADAL" clId="{4E05965B-120B-4D67-A41F-0D950E8D2127}" dt="2020-07-29T14:23:33.310" v="16"/>
        <pc:sldMasterMkLst>
          <pc:docMk/>
          <pc:sldMasterMk cId="948357324" sldId="2147483738"/>
        </pc:sldMasterMkLst>
        <pc:picChg chg="add mod modCrop">
          <ac:chgData name="Katharina Lotzen" userId="b1d04679-bb67-42db-a1b2-4d82c0f2e1f8" providerId="ADAL" clId="{4E05965B-120B-4D67-A41F-0D950E8D2127}" dt="2020-07-29T14:23:13.296" v="12" actId="732"/>
          <ac:picMkLst>
            <pc:docMk/>
            <pc:sldMasterMk cId="948357324" sldId="2147483738"/>
            <ac:picMk id="4" creationId="{DC1D3126-632D-4A0A-A559-EA59E61EADB3}"/>
          </ac:picMkLst>
        </pc:picChg>
        <pc:picChg chg="del mod">
          <ac:chgData name="Katharina Lotzen" userId="b1d04679-bb67-42db-a1b2-4d82c0f2e1f8" providerId="ADAL" clId="{4E05965B-120B-4D67-A41F-0D950E8D2127}" dt="2020-07-29T14:22:46.342" v="8" actId="478"/>
          <ac:picMkLst>
            <pc:docMk/>
            <pc:sldMasterMk cId="948357324" sldId="2147483738"/>
            <ac:picMk id="6" creationId="{169AD180-D9F5-46A5-866B-EDEB04B7368A}"/>
          </ac:picMkLst>
        </pc:picChg>
        <pc:picChg chg="add del mod modCrop">
          <ac:chgData name="Katharina Lotzen" userId="b1d04679-bb67-42db-a1b2-4d82c0f2e1f8" providerId="ADAL" clId="{4E05965B-120B-4D67-A41F-0D950E8D2127}" dt="2020-07-29T14:23:33.310" v="16"/>
          <ac:picMkLst>
            <pc:docMk/>
            <pc:sldMasterMk cId="948357324" sldId="2147483738"/>
            <ac:picMk id="7" creationId="{861F3EF6-D794-4DD7-83E0-9467FE12F196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77739" cy="46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7" tIns="45494" rIns="90987" bIns="4549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738" y="0"/>
            <a:ext cx="3077739" cy="46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7" tIns="45494" rIns="90987" bIns="4549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919427"/>
            <a:ext cx="3077739" cy="46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7" tIns="45494" rIns="90987" bIns="4549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738" y="8919427"/>
            <a:ext cx="3077739" cy="46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7" tIns="45494" rIns="90987" bIns="4549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77739" cy="46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7" tIns="45494" rIns="90987" bIns="4549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8" y="0"/>
            <a:ext cx="3077739" cy="46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7" tIns="45494" rIns="90987" bIns="4549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2275" y="704850"/>
            <a:ext cx="6257925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459715"/>
            <a:ext cx="5208482" cy="4224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7" tIns="45494" rIns="90987" bIns="454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Klicken Sie, um die Formate des Vorlagentextes zu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919427"/>
            <a:ext cx="3077739" cy="46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7" tIns="45494" rIns="90987" bIns="4549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8" y="8919427"/>
            <a:ext cx="3077739" cy="46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7" tIns="45494" rIns="90987" bIns="4549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165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4D1A-730A-4073-8ACE-689167142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6EBF75-3944-4F68-AA60-0B6F4B7F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872133"/>
            <a:ext cx="7886700" cy="24908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085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95C2F9-A682-43F3-B5E7-A255126F6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7" y="919773"/>
            <a:ext cx="1971675" cy="3712951"/>
          </a:xfrm>
          <a:prstGeom prst="rect">
            <a:avLst/>
          </a:prstGeom>
        </p:spPr>
        <p:txBody>
          <a:bodyPr vert="eaVert"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64B223-6C99-497D-998C-9DD3B2A6AA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27051" y="919774"/>
            <a:ext cx="5296123" cy="37129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51366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32D55-6399-485A-AC41-5B507AEF9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91" y="1806179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A54DD9-753A-45A2-B864-775F8B02C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65615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5B6C0-FB05-4C42-A468-38F8202B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05C9F5-13D8-471C-87C9-FCB06A261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4046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A031B-3A7B-4ACE-B123-8248E58C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E6FF7F-ECAD-49F4-9C52-8FBF250A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9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2917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AE726-EA1E-4CCF-BB56-BE8964A7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5"/>
            <a:ext cx="7886700" cy="497087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C56206-B013-40D8-8FE5-E610C0622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3E7BD-9EB7-4AB5-9DC5-C4851E3EE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55529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9B94B-4771-4859-93D3-913AE0D6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87937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5385F4-14CD-4167-B231-8E9F2101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41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AAA01D-B9D9-4049-A189-F7792EF4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41" y="1878807"/>
            <a:ext cx="3868737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34A1F5-C9D0-4031-A54D-9640F389F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D09B1B1-7918-457D-9C6B-BA0245BE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788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66266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1ECFF-4C61-4619-9523-421C17693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5" y="87206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70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6300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6B3C3-DAF3-4DEC-B745-12B31F93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41" y="861237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E7F151-194A-40EF-9C59-1CE22187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1" y="861239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D53A93-F736-4681-89A4-CCAAE86D2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725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5B6C0-FB05-4C42-A468-38F8202B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05C9F5-13D8-471C-87C9-FCB06A261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369219"/>
            <a:ext cx="7886700" cy="24908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10012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484B1-6554-407A-94AA-C529B1ED3A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239" y="852211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38FDCC-AF61-4389-9F3F-93562477DB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9" y="852213"/>
            <a:ext cx="4629151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6DB718-4081-4EEF-804F-106DB822B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82745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4D1A-730A-4073-8ACE-689167142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6EBF75-3944-4F68-AA60-0B6F4B7F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82007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6775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32D55-6399-485A-AC41-5B507AEF9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91" y="1806179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A54DD9-753A-45A2-B864-775F8B02C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953706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5B6C0-FB05-4C42-A468-38F8202B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05C9F5-13D8-471C-87C9-FCB06A261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74205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A031B-3A7B-4ACE-B123-8248E58C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E6FF7F-ECAD-49F4-9C52-8FBF250A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9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679362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AE726-EA1E-4CCF-BB56-BE8964A7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5"/>
            <a:ext cx="7886700" cy="497087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C56206-B013-40D8-8FE5-E610C0622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3E7BD-9EB7-4AB5-9DC5-C4851E3EE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462934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9B94B-4771-4859-93D3-913AE0D6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87937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5385F4-14CD-4167-B231-8E9F2101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41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AAA01D-B9D9-4049-A189-F7792EF4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41" y="1878807"/>
            <a:ext cx="3868737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34A1F5-C9D0-4031-A54D-9640F389F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D09B1B1-7918-457D-9C6B-BA0245BE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788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0185857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1ECFF-4C61-4619-9523-421C17693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5" y="87206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18504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04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A031B-3A7B-4ACE-B123-8248E58C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E6FF7F-ECAD-49F4-9C52-8FBF250A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9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111792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6B3C3-DAF3-4DEC-B745-12B31F93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41" y="861237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E7F151-194A-40EF-9C59-1CE22187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1" y="861239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D53A93-F736-4681-89A4-CCAAE86D2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391567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484B1-6554-407A-94AA-C529B1ED3A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239" y="852211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38FDCC-AF61-4389-9F3F-93562477DB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9" y="852213"/>
            <a:ext cx="4629151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6DB718-4081-4EEF-804F-106DB822B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44808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4D1A-730A-4073-8ACE-689167142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6EBF75-3944-4F68-AA60-0B6F4B7F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647629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3577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32D55-6399-485A-AC41-5B507AEF9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91" y="1806179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A54DD9-753A-45A2-B864-775F8B02C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95306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5B6C0-FB05-4C42-A468-38F8202B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05C9F5-13D8-471C-87C9-FCB06A261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724883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A031B-3A7B-4ACE-B123-8248E58C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E6FF7F-ECAD-49F4-9C52-8FBF250A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9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701030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AE726-EA1E-4CCF-BB56-BE8964A7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5"/>
            <a:ext cx="7886700" cy="497087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C56206-B013-40D8-8FE5-E610C0622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3E7BD-9EB7-4AB5-9DC5-C4851E3EE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338393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9B94B-4771-4859-93D3-913AE0D6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87937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5385F4-14CD-4167-B231-8E9F2101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41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AAA01D-B9D9-4049-A189-F7792EF4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41" y="1878807"/>
            <a:ext cx="3868737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34A1F5-C9D0-4031-A54D-9640F389F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D09B1B1-7918-457D-9C6B-BA0245BE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788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1164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1ECFF-4C61-4619-9523-421C17693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5" y="87206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8810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AE726-EA1E-4CCF-BB56-BE8964A7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5"/>
            <a:ext cx="7886700" cy="497087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C56206-B013-40D8-8FE5-E610C0622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3E7BD-9EB7-4AB5-9DC5-C4851E3EE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369219"/>
            <a:ext cx="386715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731452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15546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6B3C3-DAF3-4DEC-B745-12B31F93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41" y="861237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E7F151-194A-40EF-9C59-1CE22187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1" y="861239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D53A93-F736-4681-89A4-CCAAE86D2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05839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484B1-6554-407A-94AA-C529B1ED3A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239" y="852211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38FDCC-AF61-4389-9F3F-93562477DB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9" y="852213"/>
            <a:ext cx="4629151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6DB718-4081-4EEF-804F-106DB822B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07898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4D1A-730A-4073-8ACE-689167142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6EBF75-3944-4F68-AA60-0B6F4B7F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787179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95C2F9-A682-43F3-B5E7-A255126F6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7" y="919773"/>
            <a:ext cx="1971675" cy="3712951"/>
          </a:xfrm>
          <a:prstGeom prst="rect">
            <a:avLst/>
          </a:prstGeom>
        </p:spPr>
        <p:txBody>
          <a:bodyPr vert="eaVert"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64B223-6C99-497D-998C-9DD3B2A6AA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27051" y="919774"/>
            <a:ext cx="5296123" cy="371295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279690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32D55-6399-485A-AC41-5B507AEF9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91" y="1806179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A54DD9-753A-45A2-B864-775F8B02C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945683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5B6C0-FB05-4C42-A468-38F8202B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05C9F5-13D8-471C-87C9-FCB06A261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447313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A031B-3A7B-4ACE-B123-8248E58C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E6FF7F-ECAD-49F4-9C52-8FBF250A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9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870731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AE726-EA1E-4CCF-BB56-BE8964A7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5"/>
            <a:ext cx="7886700" cy="497087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C56206-B013-40D8-8FE5-E610C0622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3E7BD-9EB7-4AB5-9DC5-C4851E3EE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535677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9B94B-4771-4859-93D3-913AE0D6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87937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5385F4-14CD-4167-B231-8E9F2101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41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AAA01D-B9D9-4049-A189-F7792EF4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41" y="1878807"/>
            <a:ext cx="3868737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34A1F5-C9D0-4031-A54D-9640F389F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D09B1B1-7918-457D-9C6B-BA0245BE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788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039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9B94B-4771-4859-93D3-913AE0D6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87937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5385F4-14CD-4167-B231-8E9F2101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41" y="1260872"/>
            <a:ext cx="3868737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AAA01D-B9D9-4049-A189-F7792EF4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41" y="1878807"/>
            <a:ext cx="3868737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34A1F5-C9D0-4031-A54D-9640F389F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788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D09B1B1-7918-457D-9C6B-BA0245BE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788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971869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1ECFF-4C61-4619-9523-421C17693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5" y="87206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097897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576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6B3C3-DAF3-4DEC-B745-12B31F93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41" y="861237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E7F151-194A-40EF-9C59-1CE22187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1" y="861239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D53A93-F736-4681-89A4-CCAAE86D2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12763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484B1-6554-407A-94AA-C529B1ED3A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239" y="852211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38FDCC-AF61-4389-9F3F-93562477DB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9" y="852213"/>
            <a:ext cx="4629151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6DB718-4081-4EEF-804F-106DB822B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604987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4D1A-730A-4073-8ACE-689167142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6EBF75-3944-4F68-AA60-0B6F4B7F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93717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95C2F9-A682-43F3-B5E7-A255126F6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7" y="919773"/>
            <a:ext cx="1971675" cy="3712951"/>
          </a:xfrm>
          <a:prstGeom prst="rect">
            <a:avLst/>
          </a:prstGeom>
        </p:spPr>
        <p:txBody>
          <a:bodyPr vert="eaVert"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64B223-6C99-497D-998C-9DD3B2A6AA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27051" y="919774"/>
            <a:ext cx="5296123" cy="371295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879640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32D55-6399-485A-AC41-5B507AEF9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91" y="1806179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A54DD9-753A-45A2-B864-775F8B02C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9366966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5B6C0-FB05-4C42-A468-38F8202B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05C9F5-13D8-471C-87C9-FCB06A261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831447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A031B-3A7B-4ACE-B123-8248E58C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E6FF7F-ECAD-49F4-9C52-8FBF250A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9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616168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AE726-EA1E-4CCF-BB56-BE8964A7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5"/>
            <a:ext cx="7886700" cy="497087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C56206-B013-40D8-8FE5-E610C0622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3E7BD-9EB7-4AB5-9DC5-C4851E3EE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013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1ECFF-4C61-4619-9523-421C17693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5" y="87206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70543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9B94B-4771-4859-93D3-913AE0D6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87937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5385F4-14CD-4167-B231-8E9F2101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41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AAA01D-B9D9-4049-A189-F7792EF4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41" y="1878807"/>
            <a:ext cx="3868737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34A1F5-C9D0-4031-A54D-9640F389F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D09B1B1-7918-457D-9C6B-BA0245BE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788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4638535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1ECFF-4C61-4619-9523-421C17693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5" y="87206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3268593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5431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6B3C3-DAF3-4DEC-B745-12B31F93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41" y="861237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E7F151-194A-40EF-9C59-1CE22187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1" y="861239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D53A93-F736-4681-89A4-CCAAE86D2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03264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484B1-6554-407A-94AA-C529B1ED3A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239" y="852211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38FDCC-AF61-4389-9F3F-93562477DB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9" y="852213"/>
            <a:ext cx="4629151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6DB718-4081-4EEF-804F-106DB822B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601845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4D1A-730A-4073-8ACE-689167142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6EBF75-3944-4F68-AA60-0B6F4B7F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768353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95C2F9-A682-43F3-B5E7-A255126F6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7" y="919773"/>
            <a:ext cx="1971675" cy="3712951"/>
          </a:xfrm>
          <a:prstGeom prst="rect">
            <a:avLst/>
          </a:prstGeom>
        </p:spPr>
        <p:txBody>
          <a:bodyPr vert="eaVert"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64B223-6C99-497D-998C-9DD3B2A6AA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27051" y="919774"/>
            <a:ext cx="5296123" cy="371295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795188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32D55-6399-485A-AC41-5B507AEF9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91" y="1806179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A54DD9-753A-45A2-B864-775F8B02C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708609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5B6C0-FB05-4C42-A468-38F8202B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05C9F5-13D8-471C-87C9-FCB06A261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893438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A031B-3A7B-4ACE-B123-8248E58C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E6FF7F-ECAD-49F4-9C52-8FBF250A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9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5848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241468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AE726-EA1E-4CCF-BB56-BE8964A7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5"/>
            <a:ext cx="7886700" cy="497087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C56206-B013-40D8-8FE5-E610C0622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3E7BD-9EB7-4AB5-9DC5-C4851E3EE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369219"/>
            <a:ext cx="3867151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5447125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9B94B-4771-4859-93D3-913AE0D6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87937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5385F4-14CD-4167-B231-8E9F2101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41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AAA01D-B9D9-4049-A189-F7792EF4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41" y="1878807"/>
            <a:ext cx="3868737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34A1F5-C9D0-4031-A54D-9640F389F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D09B1B1-7918-457D-9C6B-BA0245BE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788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6828446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1ECFF-4C61-4619-9523-421C17693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5" y="87206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4770081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3113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6B3C3-DAF3-4DEC-B745-12B31F93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41" y="861237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E7F151-194A-40EF-9C59-1CE22187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1" y="861239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D53A93-F736-4681-89A4-CCAAE86D2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0895059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484B1-6554-407A-94AA-C529B1ED3A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239" y="852211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38FDCC-AF61-4389-9F3F-93562477DB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9" y="852213"/>
            <a:ext cx="4629151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6DB718-4081-4EEF-804F-106DB822B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4242685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4D1A-730A-4073-8ACE-689167142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72133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6EBF75-3944-4F68-AA60-0B6F4B7F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124783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95C2F9-A682-43F3-B5E7-A255126F6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7" y="919773"/>
            <a:ext cx="1971675" cy="3712951"/>
          </a:xfrm>
          <a:prstGeom prst="rect">
            <a:avLst/>
          </a:prstGeom>
        </p:spPr>
        <p:txBody>
          <a:bodyPr vert="eaVert"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64B223-6C99-497D-998C-9DD3B2A6AA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27051" y="919774"/>
            <a:ext cx="5296123" cy="371295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676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6B3C3-DAF3-4DEC-B745-12B31F93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41" y="861237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E7F151-194A-40EF-9C59-1CE22187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1" y="861239"/>
            <a:ext cx="4629151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D53A93-F736-4681-89A4-CCAAE86D2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0349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484B1-6554-407A-94AA-C529B1ED3A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239" y="852211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38FDCC-AF61-4389-9F3F-93562477DB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9" y="852213"/>
            <a:ext cx="4629151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6DB718-4081-4EEF-804F-106DB822B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41" y="1543052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5881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E11F5-2307-4CFE-B299-63CB386F4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249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1D3126-632D-4A0A-A559-EA59E61EAD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02"/>
          <a:stretch/>
        </p:blipFill>
        <p:spPr>
          <a:xfrm>
            <a:off x="0" y="0"/>
            <a:ext cx="9144000" cy="403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35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E11F5-2307-4CFE-B299-63CB386F4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B317F84C-65FF-4692-88A0-B61668338A1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48170" y="4840302"/>
            <a:ext cx="6866065" cy="20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Susan</a:t>
            </a:r>
            <a:r>
              <a:rPr lang="de-DE" sz="751" b="0" i="0" baseline="0" dirty="0">
                <a:solidFill>
                  <a:schemeClr val="tx1"/>
                </a:solidFill>
                <a:latin typeface="Calibri"/>
                <a:cs typeface="Calibri"/>
              </a:rPr>
              <a:t> Leichtweiss</a:t>
            </a:r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|  UDP-NL  Project Steering Committee Meeting |31.05.2019|  </a:t>
            </a:r>
            <a:r>
              <a:rPr lang="de-DE" sz="751" b="0" i="0" noProof="0" dirty="0">
                <a:solidFill>
                  <a:schemeClr val="tx1"/>
                </a:solidFill>
                <a:latin typeface="Calibri"/>
                <a:cs typeface="Calibri"/>
              </a:rPr>
              <a:t>Page </a:t>
            </a:r>
            <a:fld id="{327115CA-E6A4-425F-BB4F-A64D48743A27}" type="slidenum">
              <a:rPr lang="de-DE" sz="751" b="0" i="0" noProof="0" smtClean="0">
                <a:solidFill>
                  <a:schemeClr val="tx1"/>
                </a:solidFill>
                <a:latin typeface="Calibri"/>
                <a:cs typeface="Calibri"/>
              </a:rPr>
              <a:pPr algn="ctr"/>
              <a:t>‹#›</a:t>
            </a:fld>
            <a:endParaRPr lang="de-DE" sz="751" b="0" i="0" noProof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23AD34-5650-EE47-A0AD-DB3DB88D8F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35"/>
          <a:stretch/>
        </p:blipFill>
        <p:spPr>
          <a:xfrm>
            <a:off x="0" y="0"/>
            <a:ext cx="9144000" cy="470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63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E11F5-2307-4CFE-B299-63CB386F4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B317F84C-65FF-4692-88A0-B61668338A1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48170" y="4840302"/>
            <a:ext cx="6866065" cy="20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Susan</a:t>
            </a:r>
            <a:r>
              <a:rPr lang="de-DE" sz="751" b="0" i="0" baseline="0" dirty="0">
                <a:solidFill>
                  <a:schemeClr val="tx1"/>
                </a:solidFill>
                <a:latin typeface="Calibri"/>
                <a:cs typeface="Calibri"/>
              </a:rPr>
              <a:t> Leichtweiss</a:t>
            </a:r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|  UDP-NL  Project Steering Committee Meeting |31.05.2019|  </a:t>
            </a:r>
            <a:r>
              <a:rPr lang="de-DE" sz="751" b="0" i="0" noProof="0" dirty="0">
                <a:solidFill>
                  <a:schemeClr val="tx1"/>
                </a:solidFill>
                <a:latin typeface="Calibri"/>
                <a:cs typeface="Calibri"/>
              </a:rPr>
              <a:t>Page </a:t>
            </a:r>
            <a:fld id="{327115CA-E6A4-425F-BB4F-A64D48743A27}" type="slidenum">
              <a:rPr lang="de-DE" sz="751" b="0" i="0" noProof="0" smtClean="0">
                <a:solidFill>
                  <a:schemeClr val="tx1"/>
                </a:solidFill>
                <a:latin typeface="Calibri"/>
                <a:cs typeface="Calibri"/>
              </a:rPr>
              <a:pPr algn="ctr"/>
              <a:t>‹#›</a:t>
            </a:fld>
            <a:endParaRPr lang="de-DE" sz="751" b="0" i="0" noProof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23AD34-5650-EE47-A0AD-DB3DB88D8FE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46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E11F5-2307-4CFE-B299-63CB386F4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B317F84C-65FF-4692-88A0-B61668338A1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48170" y="4840302"/>
            <a:ext cx="6866065" cy="20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Susan</a:t>
            </a:r>
            <a:r>
              <a:rPr lang="de-DE" sz="751" b="0" i="0" baseline="0" dirty="0">
                <a:solidFill>
                  <a:schemeClr val="tx1"/>
                </a:solidFill>
                <a:latin typeface="Calibri"/>
                <a:cs typeface="Calibri"/>
              </a:rPr>
              <a:t> Leichtweiss</a:t>
            </a:r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|  UDP-NL  Project Steering Committee Meeting |31.05.2019|  </a:t>
            </a:r>
            <a:r>
              <a:rPr lang="de-DE" sz="751" b="0" i="0" noProof="0" dirty="0">
                <a:solidFill>
                  <a:schemeClr val="tx1"/>
                </a:solidFill>
                <a:latin typeface="Calibri"/>
                <a:cs typeface="Calibri"/>
              </a:rPr>
              <a:t>Page </a:t>
            </a:r>
            <a:fld id="{327115CA-E6A4-425F-BB4F-A64D48743A27}" type="slidenum">
              <a:rPr lang="de-DE" sz="751" b="0" i="0" noProof="0" smtClean="0">
                <a:solidFill>
                  <a:schemeClr val="tx1"/>
                </a:solidFill>
                <a:latin typeface="Calibri"/>
                <a:cs typeface="Calibri"/>
              </a:rPr>
              <a:pPr algn="ctr"/>
              <a:t>‹#›</a:t>
            </a:fld>
            <a:endParaRPr lang="de-DE" sz="751" b="0" i="0" noProof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23AD34-5650-EE47-A0AD-DB3DB88D8FE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7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E11F5-2307-4CFE-B299-63CB386F4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B317F84C-65FF-4692-88A0-B61668338A1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48170" y="4840302"/>
            <a:ext cx="6866065" cy="20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Susan</a:t>
            </a:r>
            <a:r>
              <a:rPr lang="de-DE" sz="751" b="0" i="0" baseline="0" dirty="0">
                <a:solidFill>
                  <a:schemeClr val="tx1"/>
                </a:solidFill>
                <a:latin typeface="Calibri"/>
                <a:cs typeface="Calibri"/>
              </a:rPr>
              <a:t> Leichtweiss</a:t>
            </a:r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|  UDP-NL  Project Steering Committee Meeting |31.05.2019|  </a:t>
            </a:r>
            <a:r>
              <a:rPr lang="de-DE" sz="751" b="0" i="0" noProof="0" dirty="0">
                <a:solidFill>
                  <a:schemeClr val="tx1"/>
                </a:solidFill>
                <a:latin typeface="Calibri"/>
                <a:cs typeface="Calibri"/>
              </a:rPr>
              <a:t>Page </a:t>
            </a:r>
            <a:fld id="{327115CA-E6A4-425F-BB4F-A64D48743A27}" type="slidenum">
              <a:rPr lang="de-DE" sz="751" b="0" i="0" noProof="0" smtClean="0">
                <a:solidFill>
                  <a:schemeClr val="tx1"/>
                </a:solidFill>
                <a:latin typeface="Calibri"/>
                <a:cs typeface="Calibri"/>
              </a:rPr>
              <a:pPr algn="ctr"/>
              <a:t>‹#›</a:t>
            </a:fld>
            <a:endParaRPr lang="de-DE" sz="751" b="0" i="0" noProof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23AD34-5650-EE47-A0AD-DB3DB88D8FE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E11F5-2307-4CFE-B299-63CB386F4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B317F84C-65FF-4692-88A0-B61668338A1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48170" y="4840302"/>
            <a:ext cx="6866065" cy="20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Susan</a:t>
            </a:r>
            <a:r>
              <a:rPr lang="de-DE" sz="751" b="0" i="0" baseline="0" dirty="0">
                <a:solidFill>
                  <a:schemeClr val="tx1"/>
                </a:solidFill>
                <a:latin typeface="Calibri"/>
                <a:cs typeface="Calibri"/>
              </a:rPr>
              <a:t> Leichtweiss</a:t>
            </a:r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|  UDP-NL  Project Steering Committee Meeting |31.05.2019|  </a:t>
            </a:r>
            <a:r>
              <a:rPr lang="de-DE" sz="751" b="0" i="0" noProof="0" dirty="0">
                <a:solidFill>
                  <a:schemeClr val="tx1"/>
                </a:solidFill>
                <a:latin typeface="Calibri"/>
                <a:cs typeface="Calibri"/>
              </a:rPr>
              <a:t>Page </a:t>
            </a:r>
            <a:fld id="{327115CA-E6A4-425F-BB4F-A64D48743A27}" type="slidenum">
              <a:rPr lang="de-DE" sz="751" b="0" i="0" noProof="0" smtClean="0">
                <a:solidFill>
                  <a:schemeClr val="tx1"/>
                </a:solidFill>
                <a:latin typeface="Calibri"/>
                <a:cs typeface="Calibri"/>
              </a:rPr>
              <a:pPr algn="ctr"/>
              <a:t>‹#›</a:t>
            </a:fld>
            <a:endParaRPr lang="de-DE" sz="751" b="0" i="0" noProof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23AD34-5650-EE47-A0AD-DB3DB88D8FE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8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E11F5-2307-4CFE-B299-63CB386F4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B317F84C-65FF-4692-88A0-B61668338A1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48170" y="4840302"/>
            <a:ext cx="6866065" cy="20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Susan</a:t>
            </a:r>
            <a:r>
              <a:rPr lang="de-DE" sz="751" b="0" i="0" baseline="0" dirty="0">
                <a:solidFill>
                  <a:schemeClr val="tx1"/>
                </a:solidFill>
                <a:latin typeface="Calibri"/>
                <a:cs typeface="Calibri"/>
              </a:rPr>
              <a:t> Leichtweiss</a:t>
            </a:r>
            <a:r>
              <a:rPr lang="de-DE" sz="751" b="0" i="0" dirty="0">
                <a:solidFill>
                  <a:schemeClr val="tx1"/>
                </a:solidFill>
                <a:latin typeface="Calibri"/>
                <a:cs typeface="Calibri"/>
              </a:rPr>
              <a:t>|  UDP-NL  Project Steering Committee Meeting |31.05.2019|  </a:t>
            </a:r>
            <a:r>
              <a:rPr lang="de-DE" sz="751" b="0" i="0" noProof="0" dirty="0">
                <a:solidFill>
                  <a:schemeClr val="tx1"/>
                </a:solidFill>
                <a:latin typeface="Calibri"/>
                <a:cs typeface="Calibri"/>
              </a:rPr>
              <a:t>Page </a:t>
            </a:r>
            <a:fld id="{327115CA-E6A4-425F-BB4F-A64D48743A27}" type="slidenum">
              <a:rPr lang="de-DE" sz="751" b="0" i="0" noProof="0" smtClean="0">
                <a:solidFill>
                  <a:schemeClr val="tx1"/>
                </a:solidFill>
                <a:latin typeface="Calibri"/>
                <a:cs typeface="Calibri"/>
              </a:rPr>
              <a:pPr algn="ctr"/>
              <a:t>‹#›</a:t>
            </a:fld>
            <a:endParaRPr lang="de-DE" sz="751" b="0" i="0" noProof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23AD34-5650-EE47-A0AD-DB3DB88D8FE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50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37090-CEC9-418F-B7AA-A165F902F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963661"/>
            <a:ext cx="9143999" cy="3888954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en-US" sz="900" dirty="0"/>
          </a:p>
          <a:p>
            <a:pPr algn="just" rtl="1"/>
            <a:endParaRPr lang="ar-LB" sz="1500" dirty="0"/>
          </a:p>
          <a:p>
            <a:pPr algn="just" rtl="1"/>
            <a:r>
              <a:rPr lang="ar-LB" sz="1500" dirty="0"/>
              <a:t>برنامج المهارات الرقمية هو جزء من  برنامج التنمية المحلية في شمال لبنان (</a:t>
            </a:r>
            <a:r>
              <a:rPr lang="en-US" sz="1500" dirty="0"/>
              <a:t>(UDP_NL</a:t>
            </a:r>
            <a:r>
              <a:rPr lang="ar-LB" sz="1500" dirty="0"/>
              <a:t> والذي يتم تنفيذه من قِبل </a:t>
            </a:r>
            <a:r>
              <a:rPr lang="en-US" sz="1500" dirty="0"/>
              <a:t>Deutsche </a:t>
            </a:r>
            <a:r>
              <a:rPr lang="en-US" sz="1500" dirty="0" err="1"/>
              <a:t>Gesellschaft</a:t>
            </a:r>
            <a:r>
              <a:rPr lang="ar-LB" sz="1500" dirty="0"/>
              <a:t>  </a:t>
            </a:r>
            <a:r>
              <a:rPr lang="en-US" sz="1500" dirty="0"/>
              <a:t> </a:t>
            </a:r>
            <a:r>
              <a:rPr lang="ar-LB" sz="1500" dirty="0"/>
              <a:t>  </a:t>
            </a:r>
            <a:r>
              <a:rPr lang="en-US" sz="1500" dirty="0"/>
              <a:t> </a:t>
            </a:r>
            <a:r>
              <a:rPr lang="en-US" sz="1500" dirty="0" err="1"/>
              <a:t>für</a:t>
            </a:r>
            <a:r>
              <a:rPr lang="en-US" sz="1500" dirty="0"/>
              <a:t> </a:t>
            </a:r>
            <a:r>
              <a:rPr lang="en-US" sz="1500" dirty="0" err="1"/>
              <a:t>Internationale</a:t>
            </a:r>
            <a:r>
              <a:rPr lang="en-US" sz="1500" dirty="0"/>
              <a:t> </a:t>
            </a:r>
            <a:r>
              <a:rPr lang="en-US" sz="1500" dirty="0" err="1"/>
              <a:t>Zusammenarbeit</a:t>
            </a:r>
            <a:r>
              <a:rPr lang="en-US" sz="1500" dirty="0"/>
              <a:t> (GIZ) GmbH </a:t>
            </a:r>
            <a:r>
              <a:rPr lang="ar-LB" sz="1500" dirty="0"/>
              <a:t>بالشراكة مع اتحاد بلديات الضنية وجمعية دوت – لبنان ووزارة الشؤون الاجتماعية وبتمويل مشترك من الإتحاد الأوروبي وألمانيا</a:t>
            </a:r>
            <a:endParaRPr lang="en-GB" dirty="0"/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3FBE68-4150-4CBF-B354-D40F702CE375}"/>
              </a:ext>
            </a:extLst>
          </p:cNvPr>
          <p:cNvSpPr/>
          <p:nvPr/>
        </p:nvSpPr>
        <p:spPr>
          <a:xfrm>
            <a:off x="86300" y="2151102"/>
            <a:ext cx="4952934" cy="1384995"/>
          </a:xfrm>
          <a:prstGeom prst="rect">
            <a:avLst/>
          </a:prstGeom>
          <a:solidFill>
            <a:schemeClr val="bg1"/>
          </a:solidFill>
          <a:ln>
            <a:solidFill>
              <a:srgbClr val="375BCD"/>
            </a:solidFill>
          </a:ln>
        </p:spPr>
        <p:txBody>
          <a:bodyPr wrap="square">
            <a:spAutoFit/>
          </a:bodyPr>
          <a:lstStyle/>
          <a:p>
            <a:pPr marL="0" indent="0" algn="ctr" rtl="1">
              <a:buNone/>
            </a:pPr>
            <a:r>
              <a:rPr lang="ar-LB" sz="1400" dirty="0">
                <a:solidFill>
                  <a:schemeClr val="tx1"/>
                </a:solidFill>
              </a:rPr>
              <a:t>هدف الدورة:</a:t>
            </a:r>
            <a:endParaRPr lang="en-US" sz="1400" dirty="0">
              <a:solidFill>
                <a:schemeClr val="tx1"/>
              </a:solidFill>
            </a:endParaRPr>
          </a:p>
          <a:p>
            <a:pPr marL="0" indent="0" algn="ctr" rtl="1">
              <a:buNone/>
            </a:pPr>
            <a:endParaRPr lang="ar-LB" sz="1400" dirty="0">
              <a:solidFill>
                <a:schemeClr val="tx1"/>
              </a:solidFill>
            </a:endParaRPr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LB" sz="1400" dirty="0">
                <a:solidFill>
                  <a:schemeClr val="tx1"/>
                </a:solidFill>
              </a:rPr>
              <a:t> تعلُّم كيفية إدارة مختلف صفحات مواقع التواصل الاجتماعي وقنوات يوتيوب.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LB" sz="1400" dirty="0">
                <a:solidFill>
                  <a:schemeClr val="tx1"/>
                </a:solidFill>
              </a:rPr>
              <a:t>تعلُّم كيفية تحضير حملات دعائية وإستراتيجيات تسويقية على مواقع التواصل الاجتماعي.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LB" sz="1400" dirty="0">
                <a:solidFill>
                  <a:schemeClr val="tx1"/>
                </a:solidFill>
              </a:rPr>
              <a:t>تعلّم أساسيات محركات البحث، التسويق واعادة التسويق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99EB34-6148-4E9E-88EA-3009A0E5BF5C}"/>
              </a:ext>
            </a:extLst>
          </p:cNvPr>
          <p:cNvSpPr/>
          <p:nvPr/>
        </p:nvSpPr>
        <p:spPr>
          <a:xfrm>
            <a:off x="5151325" y="2157277"/>
            <a:ext cx="3906375" cy="1169551"/>
          </a:xfrm>
          <a:prstGeom prst="rect">
            <a:avLst/>
          </a:prstGeom>
          <a:noFill/>
          <a:ln>
            <a:solidFill>
              <a:srgbClr val="375BCD"/>
            </a:solidFill>
          </a:ln>
        </p:spPr>
        <p:txBody>
          <a:bodyPr wrap="square">
            <a:spAutoFit/>
          </a:bodyPr>
          <a:lstStyle/>
          <a:p>
            <a:pPr algn="ctr" rtl="1"/>
            <a:r>
              <a:rPr lang="ar-LB" sz="1400" dirty="0">
                <a:solidFill>
                  <a:schemeClr val="tx1"/>
                </a:solidFill>
              </a:rPr>
              <a:t>معلومات عن الدورة:</a:t>
            </a:r>
          </a:p>
          <a:p>
            <a:pPr algn="ctr" rtl="1"/>
            <a:endParaRPr lang="en-US" sz="1400" dirty="0">
              <a:solidFill>
                <a:schemeClr val="tx1"/>
              </a:solidFill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LB" sz="1400" dirty="0">
                <a:solidFill>
                  <a:schemeClr val="tx1"/>
                </a:solidFill>
              </a:rPr>
              <a:t>تبدأ الدورة في 24آب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LB" sz="1400" dirty="0">
                <a:solidFill>
                  <a:schemeClr val="tx1"/>
                </a:solidFill>
              </a:rPr>
              <a:t>التدريب سيكون لمدة 6 ايام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LB" sz="1400" dirty="0">
                <a:solidFill>
                  <a:schemeClr val="tx1"/>
                </a:solidFill>
              </a:rPr>
              <a:t>الاماكن محدودة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C368F0-0BF3-4A0E-B7B6-28F087EC121E}"/>
              </a:ext>
            </a:extLst>
          </p:cNvPr>
          <p:cNvSpPr/>
          <p:nvPr/>
        </p:nvSpPr>
        <p:spPr>
          <a:xfrm>
            <a:off x="2111519" y="4230437"/>
            <a:ext cx="4920959" cy="29238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just" rtl="1"/>
            <a:r>
              <a:rPr lang="ar-LB" sz="1300" dirty="0">
                <a:solidFill>
                  <a:schemeClr val="tx1"/>
                </a:solidFill>
              </a:rPr>
              <a:t>للتسجيل والاستفسار يرجى الاتصال على الارقام التالية: </a:t>
            </a:r>
            <a:r>
              <a:rPr lang="en-US" sz="1300" dirty="0">
                <a:solidFill>
                  <a:schemeClr val="tx1"/>
                </a:solidFill>
              </a:rPr>
              <a:t>78-931222</a:t>
            </a:r>
            <a:r>
              <a:rPr lang="ar-LB" sz="1300" dirty="0">
                <a:solidFill>
                  <a:schemeClr val="tx1"/>
                </a:solidFill>
              </a:rPr>
              <a:t>/ </a:t>
            </a:r>
            <a:r>
              <a:rPr lang="en-US" sz="1300" dirty="0">
                <a:solidFill>
                  <a:schemeClr val="tx1"/>
                </a:solidFill>
              </a:rPr>
              <a:t>06-242500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B6D483-14E1-4F32-9C1A-1E6B82D55579}"/>
              </a:ext>
            </a:extLst>
          </p:cNvPr>
          <p:cNvSpPr/>
          <p:nvPr/>
        </p:nvSpPr>
        <p:spPr>
          <a:xfrm>
            <a:off x="-1549316" y="3640497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LB" sz="1400" dirty="0">
                <a:solidFill>
                  <a:schemeClr val="tx1"/>
                </a:solidFill>
              </a:rPr>
              <a:t>ينال المتدربين في نهاية الدورة شهادة مشاركة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17E237-53D6-4E19-ACD3-152EB399A81A}"/>
              </a:ext>
            </a:extLst>
          </p:cNvPr>
          <p:cNvSpPr/>
          <p:nvPr/>
        </p:nvSpPr>
        <p:spPr>
          <a:xfrm>
            <a:off x="3641188" y="3668048"/>
            <a:ext cx="54165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LB" sz="1400" dirty="0">
                <a:solidFill>
                  <a:schemeClr val="tx1"/>
                </a:solidFill>
              </a:rPr>
              <a:t>شروط الانتساب: ان يكون لدى المنتسب المام ببرامج الكومبيوتر والانترنت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A808AA-2E6A-45D8-AC50-9D4C662D3AAB}"/>
              </a:ext>
            </a:extLst>
          </p:cNvPr>
          <p:cNvSpPr/>
          <p:nvPr/>
        </p:nvSpPr>
        <p:spPr>
          <a:xfrm>
            <a:off x="4331743" y="864509"/>
            <a:ext cx="3261082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rtl="1"/>
            <a:r>
              <a:rPr lang="ar-LB" sz="1800" dirty="0">
                <a:solidFill>
                  <a:schemeClr val="tx1"/>
                </a:solidFill>
              </a:rPr>
              <a:t>التسويق على مواقع التواصل الاجتماعي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E69792-CB4C-40E5-B0F6-0E24468CF5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04" b="28706"/>
          <a:stretch/>
        </p:blipFill>
        <p:spPr>
          <a:xfrm>
            <a:off x="7229808" y="4658164"/>
            <a:ext cx="1136042" cy="457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624B8C-DDED-4B78-A647-CD503D39EF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386" y="4658164"/>
            <a:ext cx="495078" cy="4572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D5AFEA8-116B-4EE9-A742-8FA693EA5E6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38" t="86927" b="2055"/>
          <a:stretch/>
        </p:blipFill>
        <p:spPr>
          <a:xfrm>
            <a:off x="6128094" y="4534128"/>
            <a:ext cx="1459606" cy="56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250622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giz-powerpoint-20141103-v3.potx</Template>
  <TotalTime>8</TotalTime>
  <Words>133</Words>
  <Application>Microsoft Office PowerPoint</Application>
  <PresentationFormat>On-screen Show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Benutzerdefiniertes Design</vt:lpstr>
      <vt:lpstr>7_Benutzerdefiniertes Design</vt:lpstr>
      <vt:lpstr>6_Benutzerdefiniertes Design</vt:lpstr>
      <vt:lpstr>5_Benutzerdefiniertes Design</vt:lpstr>
      <vt:lpstr>4_Benutzerdefiniertes Design</vt:lpstr>
      <vt:lpstr>3_Benutzerdefiniertes Design</vt:lpstr>
      <vt:lpstr>2_Benutzerdefiniertes Design</vt:lpstr>
      <vt:lpstr>PowerPoint Presentation</vt:lpstr>
    </vt:vector>
  </TitlesOfParts>
  <Company>Crossmedia Beratung und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Ira Olaleye</dc:creator>
  <cp:keywords>GIZ-Leerfolie</cp:keywords>
  <cp:lastModifiedBy>Manar Obeid</cp:lastModifiedBy>
  <cp:revision>887</cp:revision>
  <cp:lastPrinted>2019-10-08T09:13:45Z</cp:lastPrinted>
  <dcterms:created xsi:type="dcterms:W3CDTF">2017-08-02T18:31:29Z</dcterms:created>
  <dcterms:modified xsi:type="dcterms:W3CDTF">2020-08-11T06:59:36Z</dcterms:modified>
</cp:coreProperties>
</file>